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6256000" cy="9144000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7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8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6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2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7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4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7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2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3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2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7E2FD-17DD-4389-92DC-01D341E05F5F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1956D-66B3-49C1-A142-2252DCC9B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4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817" y="631645"/>
            <a:ext cx="1724302" cy="168822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739" y="2817329"/>
            <a:ext cx="12924795" cy="42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6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Humas</dc:creator>
  <cp:lastModifiedBy>Humas</cp:lastModifiedBy>
  <cp:revision>5</cp:revision>
  <dcterms:created xsi:type="dcterms:W3CDTF">2021-03-08T04:01:21Z</dcterms:created>
  <dcterms:modified xsi:type="dcterms:W3CDTF">2021-06-14T07:53:49Z</dcterms:modified>
</cp:coreProperties>
</file>