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5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0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3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9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4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4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9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4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8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2140-2110-4F6A-A9EA-4623E2935D67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4758-D3A0-49AC-8848-00737829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46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373" y="222191"/>
            <a:ext cx="11656463" cy="63495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Panca</a:t>
            </a:r>
            <a:r>
              <a:rPr lang="en-US" sz="28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Prasetya</a:t>
            </a:r>
            <a:r>
              <a:rPr lang="en-US" sz="28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Alumni Universitas Sanata </a:t>
            </a:r>
            <a:r>
              <a:rPr lang="en-US" sz="2800" b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Dharma</a:t>
            </a:r>
          </a:p>
          <a:p>
            <a:pPr algn="just">
              <a:lnSpc>
                <a:spcPct val="12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Dengan 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penuh rasa syukur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kepada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Tuhan Yang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Maha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Kuasa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i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terima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kasih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kepada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Almamater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tercinta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kami alumni Universitas 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Sanata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Dharma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berprasetya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: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SATU,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Mewujudkan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visi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misi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almamater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dengan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penuh tanggung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jawab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DUA, </a:t>
            </a:r>
            <a:r>
              <a:rPr lang="en-US" sz="2000" b="1" dirty="0" smtClean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Mencintai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kebenaran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memperjuangkan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keadilan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menghargai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keberagaman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i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menjunjung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tinggi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sv-SE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keluhuran </a:t>
            </a:r>
            <a:r>
              <a:rPr lang="sv-SE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martabat manusia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sv-SE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dengan </a:t>
            </a:r>
            <a:r>
              <a:rPr lang="sv-SE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dilandasi </a:t>
            </a:r>
            <a:r>
              <a:rPr lang="sv-SE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semangat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keunggulan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TIGA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i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Berperan-serta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aktif dalam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membangun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masyarakat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bangsa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negara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yang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semakin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maju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bermartabat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EMPAT,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Mengambil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peran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dalam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mengembangkan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kemajuan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kualitas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almamater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LIMA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,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b="1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Bekerja sama 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dengan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sesama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alumni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almamater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0B0F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//</a:t>
            </a:r>
            <a:r>
              <a:rPr lang="en-US" sz="2000" i="1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sv-SE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dalam </a:t>
            </a:r>
            <a:r>
              <a:rPr lang="sv-SE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rangka pengembangan karya kami </a:t>
            </a:r>
            <a:r>
              <a:rPr lang="sv-SE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secara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berkelanjutan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Semoga Tuhan 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selalu </a:t>
            </a:r>
            <a:r>
              <a:rPr lang="en-US" sz="2000" dirty="0" err="1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membimbing</a:t>
            </a:r>
            <a:r>
              <a:rPr lang="en-US" sz="2000" dirty="0" smtClean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melindungi</a:t>
            </a:r>
            <a:r>
              <a:rPr lang="en-US" sz="2000" dirty="0">
                <a:solidFill>
                  <a:srgbClr val="FFFF00"/>
                </a:solidFill>
                <a:latin typeface="Humnst777 BlkCn BT" panose="020B0803030504020204" pitchFamily="34" charset="0"/>
                <a:ea typeface="Cambria" panose="02040503050406030204" pitchFamily="18" charset="0"/>
              </a:rPr>
              <a:t> kami.</a:t>
            </a:r>
          </a:p>
        </p:txBody>
      </p:sp>
    </p:spTree>
    <p:extLst>
      <p:ext uri="{BB962C8B-B14F-4D97-AF65-F5344CB8AC3E}">
        <p14:creationId xmlns:p14="http://schemas.microsoft.com/office/powerpoint/2010/main" val="127804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128</Words>
  <Application>Microsoft Office PowerPoint</Application>
  <PresentationFormat>Layar Lebar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Humnst777 BlkCn BT</vt:lpstr>
      <vt:lpstr>Office Theme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IT LBUSD</dc:creator>
  <cp:lastModifiedBy>R. SEMINAR DRIYARKAR</cp:lastModifiedBy>
  <cp:revision>3</cp:revision>
  <dcterms:created xsi:type="dcterms:W3CDTF">2024-09-12T08:53:13Z</dcterms:created>
  <dcterms:modified xsi:type="dcterms:W3CDTF">2024-09-13T00:10:16Z</dcterms:modified>
</cp:coreProperties>
</file>