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3"/>
  </p:notesMasterIdLst>
  <p:sldIdLst>
    <p:sldId id="20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1820" userDrawn="1">
          <p15:clr>
            <a:srgbClr val="A4A3A4"/>
          </p15:clr>
        </p15:guide>
        <p15:guide id="11" pos="2139" userDrawn="1">
          <p15:clr>
            <a:srgbClr val="A4A3A4"/>
          </p15:clr>
        </p15:guide>
        <p15:guide id="12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D9D9D8"/>
    <a:srgbClr val="B4B4B5"/>
    <a:srgbClr val="FEFCFB"/>
    <a:srgbClr val="39A9B5"/>
    <a:srgbClr val="3E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/>
    <p:restoredTop sz="95439"/>
  </p:normalViewPr>
  <p:slideViewPr>
    <p:cSldViewPr snapToGrid="0" snapToObjects="1" showGuides="1">
      <p:cViewPr varScale="1">
        <p:scale>
          <a:sx n="40" d="100"/>
          <a:sy n="40" d="100"/>
        </p:scale>
        <p:origin x="180" y="60"/>
      </p:cViewPr>
      <p:guideLst>
        <p:guide orient="horz" pos="2160"/>
        <p:guide pos="7242"/>
        <p:guide pos="3840"/>
        <p:guide orient="horz" pos="346"/>
        <p:guide orient="horz" pos="3952"/>
        <p:guide pos="5541"/>
        <p:guide pos="438"/>
        <p:guide orient="horz" pos="1820"/>
        <p:guide pos="2139"/>
        <p:guide pos="17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erif Pro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erif Pro" panose="02040603050405020204" pitchFamily="18" charset="0"/>
              </a:defRPr>
            </a:lvl1pPr>
          </a:lstStyle>
          <a:p>
            <a:fld id="{88EDFB7E-8A14-5F4A-A8BC-FEC574E653A4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erif Pro" panose="02040603050405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erif Pro" panose="02040603050405020204" pitchFamily="18" charset="0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erif Pro" panose="02040603050405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4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C8CBC-BB1B-4149-9D85-9879B120F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620438"/>
          </a:xfrm>
          <a:custGeom>
            <a:avLst/>
            <a:gdLst>
              <a:gd name="connsiteX0" fmla="*/ 0 w 12192000"/>
              <a:gd name="connsiteY0" fmla="*/ 0 h 2620438"/>
              <a:gd name="connsiteX1" fmla="*/ 12192000 w 12192000"/>
              <a:gd name="connsiteY1" fmla="*/ 0 h 2620438"/>
              <a:gd name="connsiteX2" fmla="*/ 12192000 w 12192000"/>
              <a:gd name="connsiteY2" fmla="*/ 2620438 h 2620438"/>
              <a:gd name="connsiteX3" fmla="*/ 0 w 12192000"/>
              <a:gd name="connsiteY3" fmla="*/ 2620438 h 262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20438">
                <a:moveTo>
                  <a:pt x="0" y="0"/>
                </a:moveTo>
                <a:lnTo>
                  <a:pt x="12192000" y="0"/>
                </a:lnTo>
                <a:lnTo>
                  <a:pt x="12192000" y="2620438"/>
                </a:lnTo>
                <a:lnTo>
                  <a:pt x="0" y="26204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757622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6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E13E4-3EF3-264B-A0C8-8F803FEA0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2400" y="4212169"/>
            <a:ext cx="12189600" cy="2645831"/>
          </a:xfrm>
          <a:custGeom>
            <a:avLst/>
            <a:gdLst>
              <a:gd name="connsiteX0" fmla="*/ 12192000 w 12192000"/>
              <a:gd name="connsiteY0" fmla="*/ 2645831 h 2645831"/>
              <a:gd name="connsiteX1" fmla="*/ 0 w 12192000"/>
              <a:gd name="connsiteY1" fmla="*/ 2645831 h 2645831"/>
              <a:gd name="connsiteX2" fmla="*/ 0 w 12192000"/>
              <a:gd name="connsiteY2" fmla="*/ 0 h 2645831"/>
              <a:gd name="connsiteX3" fmla="*/ 12192000 w 12192000"/>
              <a:gd name="connsiteY3" fmla="*/ 0 h 26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45831">
                <a:moveTo>
                  <a:pt x="12192000" y="2645831"/>
                </a:moveTo>
                <a:lnTo>
                  <a:pt x="0" y="264583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263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1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8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0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634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674" r:id="rId13"/>
    <p:sldLayoutId id="2147483671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8309" y="1192696"/>
            <a:ext cx="11066218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fi-FI" sz="2600" b="1" dirty="0">
                <a:solidFill>
                  <a:schemeClr val="bg1"/>
                </a:solidFill>
              </a:rPr>
              <a:t>Dengan penuh rasa syukur kepada Tuhan Yang Maha Kuasa dan terima kasih kepada Almamater tercinta, </a:t>
            </a:r>
            <a:r>
              <a:rPr lang="id-ID" sz="2600" b="1" dirty="0">
                <a:solidFill>
                  <a:schemeClr val="bg1"/>
                </a:solidFill>
              </a:rPr>
              <a:t>k</a:t>
            </a:r>
            <a:r>
              <a:rPr lang="fi-FI" sz="2600" b="1" dirty="0">
                <a:solidFill>
                  <a:schemeClr val="bg1"/>
                </a:solidFill>
              </a:rPr>
              <a:t>ami alumni Universitas Sanata Dharma berprasetia:</a:t>
            </a:r>
            <a:endParaRPr lang="en-AU" sz="2600" b="1" dirty="0">
              <a:solidFill>
                <a:schemeClr val="bg1"/>
              </a:solidFill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eriod"/>
            </a:pPr>
            <a:r>
              <a:rPr lang="fi-FI" sz="2600" b="1" dirty="0">
                <a:solidFill>
                  <a:schemeClr val="bg1"/>
                </a:solidFill>
              </a:rPr>
              <a:t>Mewujudkan visi dan misi almamater </a:t>
            </a:r>
            <a:r>
              <a:rPr lang="id-ID" sz="2600" b="1" dirty="0">
                <a:solidFill>
                  <a:schemeClr val="bg1"/>
                </a:solidFill>
              </a:rPr>
              <a:t>dengan penuh tanggung jawab.</a:t>
            </a:r>
            <a:endParaRPr lang="en-AU" sz="2600" b="1" dirty="0">
              <a:solidFill>
                <a:schemeClr val="bg1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id-ID" sz="2600" b="1" dirty="0">
                <a:solidFill>
                  <a:schemeClr val="bg1"/>
                </a:solidFill>
              </a:rPr>
              <a:t>Mencintai kebenaran, memperjuangkan keadilan, menghargai keberagaman, dan menjunjung tinggi keluhuran martabat manusia dengan dilandasi semangat keunggulan.</a:t>
            </a:r>
            <a:endParaRPr lang="en-AU" sz="2600" b="1" dirty="0">
              <a:solidFill>
                <a:schemeClr val="bg1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id-ID" sz="2600" b="1" dirty="0">
                <a:solidFill>
                  <a:schemeClr val="bg1"/>
                </a:solidFill>
              </a:rPr>
              <a:t>Berperan-serta aktif dalam membangun masyarakat, bangsa, dan negara yang semakin maju dan bermartabat.</a:t>
            </a:r>
            <a:endParaRPr lang="en-AU" sz="2600" b="1" dirty="0">
              <a:solidFill>
                <a:schemeClr val="bg1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id-ID" sz="2600" b="1" dirty="0">
                <a:solidFill>
                  <a:schemeClr val="bg1"/>
                </a:solidFill>
              </a:rPr>
              <a:t>Mengambil peran dalam mengembangkan kemajuan dan kualitas almamater.</a:t>
            </a:r>
            <a:endParaRPr lang="en-AU" sz="2600" b="1" dirty="0">
              <a:solidFill>
                <a:schemeClr val="bg1"/>
              </a:solidFill>
            </a:endParaRP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id-ID" sz="2600" b="1" dirty="0">
                <a:solidFill>
                  <a:schemeClr val="bg1"/>
                </a:solidFill>
              </a:rPr>
              <a:t>Bekerja sama dengan sesama alumni dan almamater dalam rangka pengembangan karya kami secara berkelanjutan.</a:t>
            </a:r>
            <a:endParaRPr lang="en-AU" sz="2600" b="1"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r>
              <a:rPr lang="fi-FI" sz="2600" b="1" dirty="0">
                <a:solidFill>
                  <a:schemeClr val="bg1"/>
                </a:solidFill>
              </a:rPr>
              <a:t>Semoga Tuhan selalu membimbing dan melindungi kami.</a:t>
            </a:r>
            <a:endParaRPr lang="en-AU" sz="2600" b="1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31235" y="362009"/>
            <a:ext cx="8945217" cy="83068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8941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Panca</a:t>
            </a:r>
            <a:r>
              <a:rPr lang="en-AU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AU" sz="28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Prasetia</a:t>
            </a:r>
            <a:r>
              <a:rPr lang="en-AU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Alumni </a:t>
            </a:r>
            <a:r>
              <a:rPr lang="en-AU" sz="28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Universitas</a:t>
            </a:r>
            <a:r>
              <a:rPr lang="en-AU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AU" sz="28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Sanata</a:t>
            </a:r>
            <a:r>
              <a:rPr lang="en-AU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Dharma</a:t>
            </a: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2274</TotalTime>
  <Words>108</Words>
  <Application>Microsoft Office PowerPoint</Application>
  <PresentationFormat>Layar Lebar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Source Serif Pro</vt:lpstr>
      <vt:lpstr>Office Theme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R. SEMINAR DRIYARKAR</cp:lastModifiedBy>
  <cp:revision>270</cp:revision>
  <dcterms:created xsi:type="dcterms:W3CDTF">2018-12-21T22:04:22Z</dcterms:created>
  <dcterms:modified xsi:type="dcterms:W3CDTF">2024-09-12T05:39:31Z</dcterms:modified>
</cp:coreProperties>
</file>